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2"/>
    <p:restoredTop sz="94674"/>
  </p:normalViewPr>
  <p:slideViewPr>
    <p:cSldViewPr snapToGrid="0" snapToObjects="1">
      <p:cViewPr varScale="1">
        <p:scale>
          <a:sx n="122" d="100"/>
          <a:sy n="122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41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655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96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592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65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21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09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750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38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37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778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34EFF-1A80-034F-A98A-A97B44328639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D4FF5-8637-F74C-8B5D-E9E6419E5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9416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63292-4297-2543-B34C-982ED60D7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816" y="2998355"/>
            <a:ext cx="10515600" cy="3494520"/>
          </a:xfrm>
          <a:solidFill>
            <a:schemeClr val="accent6"/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txBody>
          <a:bodyPr>
            <a:normAutofit fontScale="62500" lnSpcReduction="20000"/>
          </a:bodyPr>
          <a:lstStyle/>
          <a:p>
            <a:r>
              <a:rPr lang="en-IN" sz="2800" dirty="0"/>
              <a:t>Clinical Fellow Singapore General Hospital, Singapore.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/>
              <a:t>National </a:t>
            </a:r>
            <a:r>
              <a:rPr lang="en-IN" dirty="0"/>
              <a:t>Vice President </a:t>
            </a:r>
            <a:r>
              <a:rPr lang="en-IN" sz="2800" dirty="0"/>
              <a:t>Society of fetal Medicine(SFM)</a:t>
            </a:r>
          </a:p>
          <a:p>
            <a:pPr>
              <a:buFont typeface="Arial" pitchFamily="34" charset="0"/>
              <a:buChar char="•"/>
            </a:pPr>
            <a:r>
              <a:rPr lang="en-IN" dirty="0"/>
              <a:t>F</a:t>
            </a:r>
            <a:r>
              <a:rPr lang="en-IN" sz="2800" dirty="0"/>
              <a:t>aculty for SFM, IRIA, DGF ,ISOPERB and GE Healthcare.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/>
              <a:t>Reviewer for  Journal of  Fetal Medicine</a:t>
            </a:r>
          </a:p>
          <a:p>
            <a:pPr>
              <a:buFont typeface="Arial" pitchFamily="34" charset="0"/>
              <a:buChar char="•"/>
            </a:pPr>
            <a:r>
              <a:rPr lang="en-IN" dirty="0"/>
              <a:t>Presented various talks and research papers in Regional , National and International platforms.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/>
              <a:t>Contributed chapters in </a:t>
            </a:r>
            <a:r>
              <a:rPr lang="en-IN" dirty="0"/>
              <a:t>Va</a:t>
            </a:r>
            <a:r>
              <a:rPr lang="en-IN" sz="2800" dirty="0"/>
              <a:t>rious Obstetric ultrasound and Fetal Medicine books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/>
              <a:t>Director ,Advance Diagnostics Ghaziabad &amp; Adwait Diagnostics Ghaziabad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/>
              <a:t>Director , Apex Institute Of Fetal &amp; Reproductive Sciences, India </a:t>
            </a:r>
            <a:r>
              <a:rPr lang="en-IN" dirty="0"/>
              <a:t>( Fetal Ultrasound &amp; </a:t>
            </a:r>
            <a:r>
              <a:rPr lang="en-IN" sz="2800" dirty="0"/>
              <a:t>Fetal Medicine Training Institute )</a:t>
            </a:r>
          </a:p>
          <a:p>
            <a:pPr>
              <a:buFont typeface="Arial" pitchFamily="34" charset="0"/>
              <a:buChar char="•"/>
            </a:pPr>
            <a:r>
              <a:rPr lang="en-IN" dirty="0"/>
              <a:t> Consultant Fetal Medicine at Cloudnine Hospital, Patparganj ,New Delhi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/>
              <a:t>Visiting Professor in </a:t>
            </a:r>
            <a:r>
              <a:rPr lang="en-IN" sz="2800" dirty="0" err="1"/>
              <a:t>NIIMS,Jaipur</a:t>
            </a:r>
            <a:endParaRPr lang="en-IN" sz="2800" dirty="0"/>
          </a:p>
          <a:p>
            <a:pPr>
              <a:buFont typeface="Arial" pitchFamily="34" charset="0"/>
              <a:buChar char="•"/>
            </a:pPr>
            <a:endParaRPr lang="en-IN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BE6599-D985-9349-BC45-355A9CDB5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0265" y="84666"/>
            <a:ext cx="2501735" cy="27654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762904-1A3B-994A-9547-6DEA3E6C5F00}"/>
              </a:ext>
            </a:extLst>
          </p:cNvPr>
          <p:cNvSpPr txBox="1"/>
          <p:nvPr/>
        </p:nvSpPr>
        <p:spPr>
          <a:xfrm>
            <a:off x="2850078" y="1341912"/>
            <a:ext cx="4059060" cy="738664"/>
          </a:xfrm>
          <a:prstGeom prst="rect">
            <a:avLst/>
          </a:prstGeom>
          <a:solidFill>
            <a:schemeClr val="accent2"/>
          </a:soli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none" rtlCol="0">
            <a:spAutoFit/>
          </a:bodyPr>
          <a:lstStyle/>
          <a:p>
            <a:r>
              <a:rPr lang="en-US" sz="4200" dirty="0"/>
              <a:t>Dr. Krishna Gopal </a:t>
            </a:r>
          </a:p>
        </p:txBody>
      </p:sp>
    </p:spTree>
    <p:extLst>
      <p:ext uri="{BB962C8B-B14F-4D97-AF65-F5344CB8AC3E}">
        <p14:creationId xmlns:p14="http://schemas.microsoft.com/office/powerpoint/2010/main" val="115926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</TotalTime>
  <Words>112</Words>
  <Application>Microsoft Macintosh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</cp:revision>
  <dcterms:created xsi:type="dcterms:W3CDTF">2022-09-06T18:52:38Z</dcterms:created>
  <dcterms:modified xsi:type="dcterms:W3CDTF">2024-07-30T17:41:34Z</dcterms:modified>
</cp:coreProperties>
</file>

<file path=docProps/thumbnail.jpeg>
</file>